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60" r:id="rId7"/>
    <p:sldId id="261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7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5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1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1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5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4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8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B51C2-ED20-432F-AEC5-97EBD25DDBE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8412-4AAC-4568-AAB6-AF6513B9F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2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Problems on </a:t>
            </a:r>
            <a:r>
              <a:rPr lang="en-US" sz="3600" b="1" dirty="0" smtClean="0"/>
              <a:t>Chapter-1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20" y="669702"/>
            <a:ext cx="10320897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lang="en-US" dirty="0" smtClean="0"/>
                  <a:t>1.   The </a:t>
                </a:r>
                <a:r>
                  <a:rPr lang="en-US" dirty="0"/>
                  <a:t>rate equation for the homogeneous decomposition of nitrous </a:t>
                </a:r>
                <a:r>
                  <a:rPr lang="en-US" dirty="0" smtClean="0"/>
                  <a:t>      oxide   </a:t>
                </a:r>
                <a:r>
                  <a:rPr lang="en-US" dirty="0"/>
                  <a:t>N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en-US" dirty="0">
                    <a:sym typeface="Symbol" panose="05050102010706020507" pitchFamily="18" charset="2"/>
                  </a:rPr>
                  <a:t></a:t>
                </a:r>
                <a:r>
                  <a:rPr lang="en-US" dirty="0"/>
                  <a:t> N</a:t>
                </a:r>
                <a:r>
                  <a:rPr lang="en-US" baseline="-25000" dirty="0"/>
                  <a:t>2</a:t>
                </a:r>
                <a:r>
                  <a:rPr lang="en-US" dirty="0"/>
                  <a:t>+ 1/2O</a:t>
                </a:r>
                <a:r>
                  <a:rPr lang="en-US" baseline="-25000" dirty="0"/>
                  <a:t>2</a:t>
                </a:r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𝐿𝑖𝑡𝑒𝑟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Derive a rate mechanism to explain this observed rate.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85" y="45462"/>
            <a:ext cx="7585203" cy="66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98" y="550617"/>
            <a:ext cx="8744357" cy="6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48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Problem-2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Experiments shows that the primary reaction in the homogeneous decomposition of nitrous oxide proceeds with stoichiometry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𝐿𝑖𝑡𝑒𝑟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19.39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−81800/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8.69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−28400/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smtClean="0"/>
                  <a:t>(a) What </a:t>
                </a:r>
                <a:r>
                  <a:rPr lang="en-US" dirty="0"/>
                  <a:t>is the activation energy for the reaction?</a:t>
                </a:r>
              </a:p>
              <a:p>
                <a:pPr marL="0" lvl="0" indent="0">
                  <a:buNone/>
                </a:pPr>
                <a:r>
                  <a:rPr lang="en-US" dirty="0" smtClean="0"/>
                  <a:t>(b) Sketch </a:t>
                </a:r>
                <a:r>
                  <a:rPr lang="en-US" dirty="0"/>
                  <a:t>the curve you expect to obtain in an Arrhenius plot.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0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683" y="105875"/>
            <a:ext cx="6722772" cy="64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217" y="1056068"/>
            <a:ext cx="8583636" cy="51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5582"/>
            <a:ext cx="10515600" cy="935641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Problem-3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83" y="1825625"/>
            <a:ext cx="10032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065" y="1465015"/>
            <a:ext cx="8770512" cy="438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065" y="656823"/>
            <a:ext cx="3863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Solution: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3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858C0-0957-47ED-BC44-125E90554E66}"/>
</file>

<file path=customXml/itemProps2.xml><?xml version="1.0" encoding="utf-8"?>
<ds:datastoreItem xmlns:ds="http://schemas.openxmlformats.org/officeDocument/2006/customXml" ds:itemID="{CE30FDB9-2B42-4510-9D75-8B22B713783D}"/>
</file>

<file path=customXml/itemProps3.xml><?xml version="1.0" encoding="utf-8"?>
<ds:datastoreItem xmlns:ds="http://schemas.openxmlformats.org/officeDocument/2006/customXml" ds:itemID="{6346AFB3-FC64-4AF7-9CB4-1766E227DF59}"/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46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Symbol</vt:lpstr>
      <vt:lpstr>Office Theme</vt:lpstr>
      <vt:lpstr>Problems on Chapter-1</vt:lpstr>
      <vt:lpstr>Problems:</vt:lpstr>
      <vt:lpstr>PowerPoint Presentation</vt:lpstr>
      <vt:lpstr>PowerPoint Presentation</vt:lpstr>
      <vt:lpstr>Problem-2</vt:lpstr>
      <vt:lpstr>PowerPoint Presentation</vt:lpstr>
      <vt:lpstr>PowerPoint Presentation</vt:lpstr>
      <vt:lpstr>Problem-3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Problems on Batch Reactor</dc:title>
  <dc:creator>Prof. Jayanta Kumar Basu</dc:creator>
  <cp:lastModifiedBy>Prof. Jayanta Kumar Basu</cp:lastModifiedBy>
  <cp:revision>13</cp:revision>
  <dcterms:created xsi:type="dcterms:W3CDTF">2020-09-07T06:25:59Z</dcterms:created>
  <dcterms:modified xsi:type="dcterms:W3CDTF">2020-09-07T15:58:41Z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